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te Pijuan ICRA" userId="ec791a40-5c96-412c-ae23-98f2bebc97c6" providerId="ADAL" clId="{A0C6E0BE-D290-4A8B-B6A0-2910DD7DF742}"/>
    <pc:docChg chg="addSld">
      <pc:chgData name="Maite Pijuan ICRA" userId="ec791a40-5c96-412c-ae23-98f2bebc97c6" providerId="ADAL" clId="{A0C6E0BE-D290-4A8B-B6A0-2910DD7DF742}" dt="2023-05-20T08:09:24.742" v="0" actId="680"/>
      <pc:docMkLst>
        <pc:docMk/>
      </pc:docMkLst>
      <pc:sldChg chg="new">
        <pc:chgData name="Maite Pijuan ICRA" userId="ec791a40-5c96-412c-ae23-98f2bebc97c6" providerId="ADAL" clId="{A0C6E0BE-D290-4A8B-B6A0-2910DD7DF742}" dt="2023-05-20T08:09:24.742" v="0" actId="680"/>
        <pc:sldMkLst>
          <pc:docMk/>
          <pc:sldMk cId="2446163555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D049D-C1D9-E638-E198-829A1B6B8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961509-50CD-12AF-7E2A-5A00A0AC2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0EED51-D5C5-1D50-88C0-189C292E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846B53-6045-B518-9FE0-4036435C6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C110DE-002E-B262-E59F-D3B5702E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40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0197F-1553-B615-2D6F-84D260CF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D8A9CF-A925-9901-011A-FA43EE7CF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331E49-9D31-59F7-7DDF-2B7EE168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613800-3977-B9C4-1320-659A2E32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0FC1BF-E12B-11EE-0FD8-C64172EF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84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E51509-4247-9903-68A0-C940A6C63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7F8F86-1A54-9B73-A3AC-B8AFD3567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8F4AF6-857A-CF1F-FBD4-F24F38A9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7C0173-E640-54DF-CAB9-352E9319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6465DC-F188-4C5A-AC9C-FE75D93A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8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1041E-E04E-DCAF-4336-C9657EBF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D97C8B-0A99-B9BF-9370-90FCBA976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E5B76A-4713-9E8E-1282-DBA27302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D7B311-C447-DBE0-AC17-F2EBFC41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07E28A-8B04-C4E6-9367-24D94CFC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36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C6DC2-200E-8C77-72C4-5525EBD7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951DAF-1177-3BEB-DEBD-95A9F5FF0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0C8D4A-57CD-8DD1-A0EA-B33F17A4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22E8B2-3ACF-F68A-C89A-DFE36FDF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691E22-1A20-1D64-6596-469AEC74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67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73222-C474-E4C6-38BD-CB6B5F58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85B98B-0F32-A39B-269B-62921CED9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F7CD8F-F1D7-2343-629F-62A92E5D1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CA965A-05B2-4FDC-BF95-17420468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13B682-16C6-09A9-D684-7B756862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846D49-1A73-AC94-1723-D648E803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74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06D2F-3E21-F9CC-9C08-E8A2F255D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A391FB-FB49-F34C-0075-65B734BE8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08340B-4142-49A9-23D2-B6AB84862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2B159E-E7CF-41A4-6295-38B30E8F2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A93551-C90F-F44C-E1BE-F53E8BC82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A5ED71-C17E-9C58-3C9B-767ACD7A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871402-EAD9-437D-CD9B-7E6AAF6C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B81664-D087-C540-3D05-91F35675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61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AC07E-258D-6F23-DD86-14823DAF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547A7A-A41F-854D-40FE-EBD47BB9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B9A0F7-8B87-6763-C230-C763546C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516947-F09C-5EB9-A28C-0479F5B78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17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82E1B1-6967-C2D4-0D2D-AF4C2262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C0C985-CE21-0BEF-CB7A-597B0DB5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A5721D-70D0-EEC4-521C-3E9A5368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3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25FAE1-058A-4B6D-6CB1-F006B2BB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7B81E0-325E-CBFF-48B3-044FEB80E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E96D98-FA50-1DAB-2D8C-941448327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2BCD36-F8C6-698D-7211-04713F46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C00131-2659-7811-3898-2C839CC8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FEB119-9AF2-3D69-9C4F-A899C203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84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0B0976-0225-75D5-97FB-FD301DEB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47B1211-1782-F0F0-E61E-E1317147D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AD3313-9B4F-F51F-AAFA-BFECE5AC1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9E325C-4420-875D-DF06-255A5F3A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D85DBC-B57C-6166-6C48-E69ED1DB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A2B14A-4980-2B10-6242-83378633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1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807945-BEBD-277A-0D59-32F983071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AA8EAE-906E-29B2-0A5F-00B66C948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64CD1D-3589-F6A1-87EA-DD93C9809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7B6D8-E81C-409D-BA35-6F7FD449DBA4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15404D-5BEB-31B7-B9E9-67E7F1D6D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DA1EE7-BD67-8322-F4B4-1EFB0546E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1BF9-EEA2-4D0A-9CAA-FC19DF841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71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495F085D-0524-197B-AEF0-A8143BEE7A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36" r="31640"/>
          <a:stretch/>
        </p:blipFill>
        <p:spPr>
          <a:xfrm>
            <a:off x="298258" y="1063905"/>
            <a:ext cx="4653866" cy="944435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5A382C84-49F2-F347-6C1B-35794EBFBF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16" b="59352"/>
          <a:stretch/>
        </p:blipFill>
        <p:spPr>
          <a:xfrm>
            <a:off x="277008" y="368717"/>
            <a:ext cx="3885417" cy="681661"/>
          </a:xfrm>
          <a:prstGeom prst="rect">
            <a:avLst/>
          </a:prstGeom>
        </p:spPr>
      </p:pic>
      <p:pic>
        <p:nvPicPr>
          <p:cNvPr id="6" name="Picture 2" descr="6th IWA International Conference on eco-Technologies for Wastewater Treatment ">
            <a:extLst>
              <a:ext uri="{FF2B5EF4-FFF2-40B4-BE49-F238E27FC236}">
                <a16:creationId xmlns:a16="http://schemas.microsoft.com/office/drawing/2014/main" id="{DDBE59F1-9237-731F-4B67-B6EB425CE6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87" t="16532" b="23254"/>
          <a:stretch/>
        </p:blipFill>
        <p:spPr bwMode="auto">
          <a:xfrm>
            <a:off x="7327316" y="56403"/>
            <a:ext cx="2904342" cy="136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dibuix catedral i sant feliu - inici">
            <a:extLst>
              <a:ext uri="{FF2B5EF4-FFF2-40B4-BE49-F238E27FC236}">
                <a16:creationId xmlns:a16="http://schemas.microsoft.com/office/drawing/2014/main" id="{66844565-8607-37EB-B513-07C269717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917" y="26324"/>
            <a:ext cx="1433059" cy="122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616A02B-0EB8-7E66-DF79-D168B76A7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0812"/>
            <a:ext cx="10515600" cy="1504149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rgbClr val="0070C0"/>
                </a:solidFill>
              </a:rPr>
            </a:br>
            <a:b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600" dirty="0">
                <a:solidFill>
                  <a:srgbClr val="0070C0"/>
                </a:solidFill>
              </a:rPr>
            </a:br>
            <a:r>
              <a:rPr lang="en-AU" sz="3600" dirty="0">
                <a:solidFill>
                  <a:srgbClr val="0070C0"/>
                </a:solidFill>
              </a:rPr>
              <a:t>Title</a:t>
            </a:r>
            <a:br>
              <a:rPr lang="es-ES" sz="3600" dirty="0">
                <a:solidFill>
                  <a:srgbClr val="0070C0"/>
                </a:solidFill>
              </a:rPr>
            </a:br>
            <a:br>
              <a:rPr lang="es-ES" sz="36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</a:b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D28F55B-C582-9186-9705-E171BA823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31140"/>
            <a:ext cx="10515600" cy="456718"/>
          </a:xfrm>
        </p:spPr>
        <p:txBody>
          <a:bodyPr/>
          <a:lstStyle/>
          <a:p>
            <a:r>
              <a:rPr lang="en-US" altLang="ca-ES" sz="2000" b="1" i="1" dirty="0">
                <a:solidFill>
                  <a:schemeClr val="tx1"/>
                </a:solidFill>
              </a:rPr>
              <a:t>Author 1 , author 2…</a:t>
            </a:r>
            <a:endParaRPr lang="en-US" altLang="ca-ES" sz="2000" b="1" i="1" u="sng" dirty="0">
              <a:solidFill>
                <a:schemeClr val="tx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9DABB25-1F05-4B65-40A9-731A3CE527A7}"/>
              </a:ext>
            </a:extLst>
          </p:cNvPr>
          <p:cNvSpPr txBox="1">
            <a:spLocks/>
          </p:cNvSpPr>
          <p:nvPr/>
        </p:nvSpPr>
        <p:spPr>
          <a:xfrm>
            <a:off x="838200" y="5945481"/>
            <a:ext cx="10515600" cy="456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smtClean="0">
                <a:solidFill>
                  <a:srgbClr val="00AEE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ca-ES" b="1" i="1" dirty="0" err="1">
                <a:solidFill>
                  <a:srgbClr val="00B0F0"/>
                </a:solidFill>
              </a:rPr>
              <a:t>Afiliation</a:t>
            </a:r>
            <a:endParaRPr lang="es-ES" altLang="ca-ES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9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163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   Title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Title  </dc:title>
  <dc:creator>Maite Pijuan ICRA</dc:creator>
  <cp:lastModifiedBy>Maite Pijuan ICRA</cp:lastModifiedBy>
  <cp:revision>1</cp:revision>
  <dcterms:created xsi:type="dcterms:W3CDTF">2023-05-20T08:08:15Z</dcterms:created>
  <dcterms:modified xsi:type="dcterms:W3CDTF">2023-05-20T08:09:31Z</dcterms:modified>
</cp:coreProperties>
</file>